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1759" r:id="rId5"/>
    <p:sldId id="1760" r:id="rId6"/>
    <p:sldId id="1779" r:id="rId7"/>
    <p:sldId id="1762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E8F4E9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A0C0FD8A-A0D8-4095-A17C-DDC56177F727}"/>
    <pc:docChg chg="delSld">
      <pc:chgData name="Devina Shryane" userId="6990cb02-8000-4350-8b62-40cedb7a5f09" providerId="ADAL" clId="{A0C0FD8A-A0D8-4095-A17C-DDC56177F727}" dt="2023-10-02T12:41:04.010" v="5" actId="2696"/>
      <pc:docMkLst>
        <pc:docMk/>
      </pc:docMkLst>
      <pc:sldChg chg="del">
        <pc:chgData name="Devina Shryane" userId="6990cb02-8000-4350-8b62-40cedb7a5f09" providerId="ADAL" clId="{A0C0FD8A-A0D8-4095-A17C-DDC56177F727}" dt="2023-10-02T12:40:53.032" v="2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A0C0FD8A-A0D8-4095-A17C-DDC56177F727}" dt="2023-10-02T12:40:45.518" v="0" actId="2696"/>
        <pc:sldMkLst>
          <pc:docMk/>
          <pc:sldMk cId="0" sldId="1763"/>
        </pc:sldMkLst>
      </pc:sldChg>
      <pc:sldChg chg="del">
        <pc:chgData name="Devina Shryane" userId="6990cb02-8000-4350-8b62-40cedb7a5f09" providerId="ADAL" clId="{A0C0FD8A-A0D8-4095-A17C-DDC56177F727}" dt="2023-10-02T12:40:45.518" v="0" actId="2696"/>
        <pc:sldMkLst>
          <pc:docMk/>
          <pc:sldMk cId="0" sldId="1764"/>
        </pc:sldMkLst>
      </pc:sldChg>
      <pc:sldChg chg="del">
        <pc:chgData name="Devina Shryane" userId="6990cb02-8000-4350-8b62-40cedb7a5f09" providerId="ADAL" clId="{A0C0FD8A-A0D8-4095-A17C-DDC56177F727}" dt="2023-10-02T12:40:49.377" v="1" actId="2696"/>
        <pc:sldMkLst>
          <pc:docMk/>
          <pc:sldMk cId="0" sldId="1765"/>
        </pc:sldMkLst>
      </pc:sldChg>
      <pc:sldChg chg="del">
        <pc:chgData name="Devina Shryane" userId="6990cb02-8000-4350-8b62-40cedb7a5f09" providerId="ADAL" clId="{A0C0FD8A-A0D8-4095-A17C-DDC56177F727}" dt="2023-10-02T12:40:49.377" v="1" actId="2696"/>
        <pc:sldMkLst>
          <pc:docMk/>
          <pc:sldMk cId="0" sldId="1766"/>
        </pc:sldMkLst>
      </pc:sldChg>
      <pc:sldChg chg="del">
        <pc:chgData name="Devina Shryane" userId="6990cb02-8000-4350-8b62-40cedb7a5f09" providerId="ADAL" clId="{A0C0FD8A-A0D8-4095-A17C-DDC56177F727}" dt="2023-10-02T12:40:49.377" v="1" actId="2696"/>
        <pc:sldMkLst>
          <pc:docMk/>
          <pc:sldMk cId="0" sldId="1767"/>
        </pc:sldMkLst>
      </pc:sldChg>
      <pc:sldChg chg="del">
        <pc:chgData name="Devina Shryane" userId="6990cb02-8000-4350-8b62-40cedb7a5f09" providerId="ADAL" clId="{A0C0FD8A-A0D8-4095-A17C-DDC56177F727}" dt="2023-10-02T12:40:53.032" v="2" actId="2696"/>
        <pc:sldMkLst>
          <pc:docMk/>
          <pc:sldMk cId="0" sldId="1768"/>
        </pc:sldMkLst>
      </pc:sldChg>
      <pc:sldChg chg="del">
        <pc:chgData name="Devina Shryane" userId="6990cb02-8000-4350-8b62-40cedb7a5f09" providerId="ADAL" clId="{A0C0FD8A-A0D8-4095-A17C-DDC56177F727}" dt="2023-10-02T12:40:56.717" v="3" actId="2696"/>
        <pc:sldMkLst>
          <pc:docMk/>
          <pc:sldMk cId="0" sldId="1769"/>
        </pc:sldMkLst>
      </pc:sldChg>
      <pc:sldChg chg="del">
        <pc:chgData name="Devina Shryane" userId="6990cb02-8000-4350-8b62-40cedb7a5f09" providerId="ADAL" clId="{A0C0FD8A-A0D8-4095-A17C-DDC56177F727}" dt="2023-10-02T12:40:56.717" v="3" actId="2696"/>
        <pc:sldMkLst>
          <pc:docMk/>
          <pc:sldMk cId="0" sldId="1770"/>
        </pc:sldMkLst>
      </pc:sldChg>
      <pc:sldChg chg="del">
        <pc:chgData name="Devina Shryane" userId="6990cb02-8000-4350-8b62-40cedb7a5f09" providerId="ADAL" clId="{A0C0FD8A-A0D8-4095-A17C-DDC56177F727}" dt="2023-10-02T12:41:00.344" v="4" actId="2696"/>
        <pc:sldMkLst>
          <pc:docMk/>
          <pc:sldMk cId="0" sldId="1771"/>
        </pc:sldMkLst>
      </pc:sldChg>
      <pc:sldChg chg="del">
        <pc:chgData name="Devina Shryane" userId="6990cb02-8000-4350-8b62-40cedb7a5f09" providerId="ADAL" clId="{A0C0FD8A-A0D8-4095-A17C-DDC56177F727}" dt="2023-10-02T12:41:00.344" v="4" actId="2696"/>
        <pc:sldMkLst>
          <pc:docMk/>
          <pc:sldMk cId="0" sldId="1772"/>
        </pc:sldMkLst>
      </pc:sldChg>
      <pc:sldChg chg="del">
        <pc:chgData name="Devina Shryane" userId="6990cb02-8000-4350-8b62-40cedb7a5f09" providerId="ADAL" clId="{A0C0FD8A-A0D8-4095-A17C-DDC56177F727}" dt="2023-10-02T12:41:04.010" v="5" actId="2696"/>
        <pc:sldMkLst>
          <pc:docMk/>
          <pc:sldMk cId="0" sldId="1773"/>
        </pc:sldMkLst>
      </pc:sldChg>
      <pc:sldChg chg="del">
        <pc:chgData name="Devina Shryane" userId="6990cb02-8000-4350-8b62-40cedb7a5f09" providerId="ADAL" clId="{A0C0FD8A-A0D8-4095-A17C-DDC56177F727}" dt="2023-10-02T12:41:04.010" v="5" actId="2696"/>
        <pc:sldMkLst>
          <pc:docMk/>
          <pc:sldMk cId="0" sldId="1774"/>
        </pc:sldMkLst>
      </pc:sldChg>
      <pc:sldChg chg="del">
        <pc:chgData name="Devina Shryane" userId="6990cb02-8000-4350-8b62-40cedb7a5f09" providerId="ADAL" clId="{A0C0FD8A-A0D8-4095-A17C-DDC56177F727}" dt="2023-10-02T12:41:04.010" v="5" actId="2696"/>
        <pc:sldMkLst>
          <pc:docMk/>
          <pc:sldMk cId="0" sldId="1775"/>
        </pc:sldMkLst>
      </pc:sldChg>
      <pc:sldChg chg="del">
        <pc:chgData name="Devina Shryane" userId="6990cb02-8000-4350-8b62-40cedb7a5f09" providerId="ADAL" clId="{A0C0FD8A-A0D8-4095-A17C-DDC56177F727}" dt="2023-10-02T12:41:00.344" v="4" actId="2696"/>
        <pc:sldMkLst>
          <pc:docMk/>
          <pc:sldMk cId="0" sldId="1776"/>
        </pc:sldMkLst>
      </pc:sldChg>
      <pc:sldChg chg="del">
        <pc:chgData name="Devina Shryane" userId="6990cb02-8000-4350-8b62-40cedb7a5f09" providerId="ADAL" clId="{A0C0FD8A-A0D8-4095-A17C-DDC56177F727}" dt="2023-10-02T12:40:45.518" v="0" actId="2696"/>
        <pc:sldMkLst>
          <pc:docMk/>
          <pc:sldMk cId="0" sldId="1777"/>
        </pc:sldMkLst>
      </pc:sldChg>
      <pc:sldChg chg="del">
        <pc:chgData name="Devina Shryane" userId="6990cb02-8000-4350-8b62-40cedb7a5f09" providerId="ADAL" clId="{A0C0FD8A-A0D8-4095-A17C-DDC56177F727}" dt="2023-10-02T12:41:00.344" v="4" actId="2696"/>
        <pc:sldMkLst>
          <pc:docMk/>
          <pc:sldMk cId="0" sldId="1778"/>
        </pc:sldMkLst>
      </pc:sldChg>
      <pc:sldChg chg="del">
        <pc:chgData name="Devina Shryane" userId="6990cb02-8000-4350-8b62-40cedb7a5f09" providerId="ADAL" clId="{A0C0FD8A-A0D8-4095-A17C-DDC56177F727}" dt="2023-10-02T12:40:45.518" v="0" actId="2696"/>
        <pc:sldMkLst>
          <pc:docMk/>
          <pc:sldMk cId="1088812572" sldId="1780"/>
        </pc:sldMkLst>
      </pc:sldChg>
      <pc:sldChg chg="del">
        <pc:chgData name="Devina Shryane" userId="6990cb02-8000-4350-8b62-40cedb7a5f09" providerId="ADAL" clId="{A0C0FD8A-A0D8-4095-A17C-DDC56177F727}" dt="2023-10-02T12:40:49.377" v="1" actId="2696"/>
        <pc:sldMkLst>
          <pc:docMk/>
          <pc:sldMk cId="3187630178" sldId="1781"/>
        </pc:sldMkLst>
      </pc:sldChg>
      <pc:sldChg chg="del">
        <pc:chgData name="Devina Shryane" userId="6990cb02-8000-4350-8b62-40cedb7a5f09" providerId="ADAL" clId="{A0C0FD8A-A0D8-4095-A17C-DDC56177F727}" dt="2023-10-02T12:40:56.717" v="3" actId="2696"/>
        <pc:sldMkLst>
          <pc:docMk/>
          <pc:sldMk cId="617605012" sldId="1782"/>
        </pc:sldMkLst>
      </pc:sldChg>
      <pc:sldChg chg="del">
        <pc:chgData name="Devina Shryane" userId="6990cb02-8000-4350-8b62-40cedb7a5f09" providerId="ADAL" clId="{A0C0FD8A-A0D8-4095-A17C-DDC56177F727}" dt="2023-10-02T12:41:04.010" v="5" actId="2696"/>
        <pc:sldMkLst>
          <pc:docMk/>
          <pc:sldMk cId="2050979612" sldId="1783"/>
        </pc:sldMkLst>
      </pc:sldChg>
      <pc:sldChg chg="del">
        <pc:chgData name="Devina Shryane" userId="6990cb02-8000-4350-8b62-40cedb7a5f09" providerId="ADAL" clId="{A0C0FD8A-A0D8-4095-A17C-DDC56177F727}" dt="2023-10-02T12:40:53.032" v="2" actId="2696"/>
        <pc:sldMkLst>
          <pc:docMk/>
          <pc:sldMk cId="4074267411" sldId="1784"/>
        </pc:sldMkLst>
      </pc:sldChg>
      <pc:sldChg chg="del">
        <pc:chgData name="Devina Shryane" userId="6990cb02-8000-4350-8b62-40cedb7a5f09" providerId="ADAL" clId="{A0C0FD8A-A0D8-4095-A17C-DDC56177F727}" dt="2023-10-02T12:40:56.717" v="3" actId="2696"/>
        <pc:sldMkLst>
          <pc:docMk/>
          <pc:sldMk cId="3407863910" sldId="1786"/>
        </pc:sldMkLst>
      </pc:sldChg>
      <pc:sldChg chg="del">
        <pc:chgData name="Devina Shryane" userId="6990cb02-8000-4350-8b62-40cedb7a5f09" providerId="ADAL" clId="{A0C0FD8A-A0D8-4095-A17C-DDC56177F727}" dt="2023-10-02T12:40:53.032" v="2" actId="2696"/>
        <pc:sldMkLst>
          <pc:docMk/>
          <pc:sldMk cId="2363838902" sldId="17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BDDF74-B4F6-40FB-A546-784D32949468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0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03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0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5E0DB-2E1C-4E21-BD54-721A0127DDF7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9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Materials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448877"/>
              </p:ext>
            </p:extLst>
          </p:nvPr>
        </p:nvGraphicFramePr>
        <p:xfrm>
          <a:off x="153988" y="671513"/>
          <a:ext cx="8867774" cy="581155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1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195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Materials for clothes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Sticky Knowledge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materials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What something is made of, e.g. wood or plastic.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1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Leather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used for shoes, jackets and belts.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1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Glass is used for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3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wood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material that comes from a tree. It varies in hardness.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Windows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houses and cars to see through.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Mirrors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to see yourself – reflection.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0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2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used for jumpers, socks, pyjamas and coats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3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plastic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‘man-made’ material that can be shaped or moulded to any shape.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6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3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Cotton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used for clothes we wear on warmer days and shirts.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8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metal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tough and strong material which can be heated and shaped into anything.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Metal is used for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1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4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Silk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expensive material used for scarves and blouses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Strength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–in construction of planes, cars and trains and especially tall buildings.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liquid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Liquids can flow and take on the shape of their container.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3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 gridSpan="2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0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gas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can’t see gas but it is all around us. There are different types of gas.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7574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Wood is used for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632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stretch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stretchy material is one that is like elastic.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Doors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most doors are made from wood.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Furniture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– most furniture is made of wood, often special wood.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6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stiff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stiff material is firm and hard and not flexible.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4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bend</a:t>
                      </a:r>
                      <a:endParaRPr lang="en-GB" sz="1800" dirty="0"/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bendy material is one that can be twisted and is flexible.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68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Plastic is moulded or shaped …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70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waterproof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that does not allow water or liquid through.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form any shape from buckets to animal jelly casts.  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57799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shiny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shiny material is sparkly or glossy and sometimes glittery.</a:t>
                      </a:r>
                    </a:p>
                  </a:txBody>
                  <a:tcPr marT="45731" marB="4573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4179" name="Picture 1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22675" y="3894138"/>
            <a:ext cx="2541588" cy="141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0" name="Picture 1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>
            <a:fillRect/>
          </a:stretch>
        </p:blipFill>
        <p:spPr bwMode="auto">
          <a:xfrm>
            <a:off x="3622675" y="3387125"/>
            <a:ext cx="25193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1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5213" y="5311387"/>
            <a:ext cx="2559050" cy="8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25413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Animals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082970"/>
              </p:ext>
            </p:extLst>
          </p:nvPr>
        </p:nvGraphicFramePr>
        <p:xfrm>
          <a:off x="125413" y="741363"/>
          <a:ext cx="8867774" cy="55610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animals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fish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fish is a scaly skinned creature with a spine that swims in water and breathes using gills.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blue whale can produce the loudest sound of any animal.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amphibians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amphibians begin their life in water with gills and tails. Examples are frogs and newts.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Horses and cows sleep while standing up. 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11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reptiles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Are animals that are cold-blooded. Most lay eggs and their skin is covered with hard, dry scales.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0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Giant Arctic jellyfish have tentacles that can reach over 36 metres in length.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39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birds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Birds have feathers and wings. They lay eggs and are warm-blooded animals.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9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Wild Animals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Tigers can grow up to a length of 3 metres and weigh up to 300 kilograms when fully developed.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37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mammals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Mammals are also warm blooded animals. They breath air and have a backbone.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5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about 400 million+ dogs in the entire world. The average life of a dog depending on the breed can vary from 10 to 14 years.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353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carnivore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carnivore is a meat-eating animal that gets its food from killing other animals.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herbivore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herbivore eats plants.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Dolphins use whistling, clicking and other sounds to communicate with each other.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1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omnivore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omnivore eats plants and meat.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7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Camels can survive up to six months without water or food due to the fatty tissues stored in their humps.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5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tame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Domesticated animals that are not frightened of humans and do not try to hurt humans.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wild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Living in the natural environment and not belonging to humans.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cheetah is the fastest animal to roam the earth with top speeds of 113 km per hour.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nocturnal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Animals that are active during the night time.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6212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9975" y="1154113"/>
            <a:ext cx="25066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4613" y="3292475"/>
            <a:ext cx="9620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15732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6163" y="4162425"/>
            <a:ext cx="1276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6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925" y="4006850"/>
            <a:ext cx="12684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6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4100" y="5062538"/>
            <a:ext cx="1104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000" y="4883150"/>
            <a:ext cx="14366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8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000" y="5605463"/>
            <a:ext cx="1430338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25413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Plants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380301"/>
              </p:ext>
            </p:extLst>
          </p:nvPr>
        </p:nvGraphicFramePr>
        <p:xfrm>
          <a:off x="125413" y="649288"/>
          <a:ext cx="8867774" cy="58854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55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plants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9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buds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small lump on a stem or twig that will grow into a leaf, flower or shoot</a:t>
                      </a:r>
                      <a:r>
                        <a:rPr lang="en-GB" sz="88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GB" sz="88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140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lvl="0" indent="-171450" algn="ctr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trees can live for thousands of years.</a:t>
                      </a:r>
                      <a:endParaRPr lang="en-GB" sz="18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724"/>
                  </a:ext>
                </a:extLst>
              </a:tr>
              <a:tr h="35454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bulbs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resting stage of a plant that is usually formed underground.</a:t>
                      </a:r>
                      <a:endParaRPr lang="en-GB" sz="88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trees can live for thousands of years.</a:t>
                      </a: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47">
                <a:tc rowSpan="3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deciduous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Deciduous is the name given to trees that lose their leaves in autumn and are bare in the winter.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Around 2000 different types of plants are used by humans to make food.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5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plants are carnivores. A well known example of a carnivorous plant is the Venus Flytrap.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22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evergreen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Evergreen is the name of trees that have leaves all year round.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81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trunk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tree's trunk holds up its crown, protects its inner parts and works like a pipeline, transporting essential materials to the different parts of the tree.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plants topic: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Bamboo can be a fast growing plant. Some types can grow almost a metre in just one day!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6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Touching poison ivy will cause an allergic reaction, usually in the form of an itchy rash on the skin.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7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vegetable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vegetable is a plant or part of a plant which is used as food, for example cabbage or potato.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309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names of a variety of common wild and garden plants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names of a variety of common trees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 between deciduous and evergreen trees</a:t>
                      </a:r>
                    </a:p>
                    <a:p>
                      <a:pPr marL="285750" lvl="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which plants grow in the local environment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well as looking beautiful, trees help purify the air and provide food and shelter for all sorts of creatures.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50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wild plants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88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plants that don’t grow in our gardens and are self-seeded.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well as looking beautiful, trees help purify the air and provide food and shelter for all sorts of creatures.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9983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Water and nutrients travel up the tree trunk, through the branches and all the way out to the leaves.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79023"/>
                  </a:ext>
                </a:extLst>
              </a:tr>
              <a:tr h="354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environment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8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area where a plant or tree lives is its environment.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Water and nutrients travel up the tree trunk, through the branches and all the way out to the leaves.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blossom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8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Blossom is the flower that comes before the fruit. For example, apple blossom comes before the apple starts to grow.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24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86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C18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petals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8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petal is a part of the flower and is usually coloured. The colour attracts insects.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454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branches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8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Branches come from the tree trunk and grow outwards.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A03D9A5-9CB6-424B-8D3C-2B8E4C1F46E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0925" y="1041848"/>
            <a:ext cx="1647825" cy="16299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29E0C9-E33E-4494-9A3E-C85CEF195C9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2415" y="1551793"/>
            <a:ext cx="1436447" cy="1299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450517-D3CD-476F-9F8D-3D3345A0CE4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8862" y="5306207"/>
            <a:ext cx="2854325" cy="114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930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1: Seasonal Change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423859"/>
              </p:ext>
            </p:extLst>
          </p:nvPr>
        </p:nvGraphicFramePr>
        <p:xfrm>
          <a:off x="142875" y="549275"/>
          <a:ext cx="8867774" cy="590077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5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seasonal change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Autumn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September and November.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Spring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March and May. There is usually lots of signs of new growth in Spring.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UK we have four seasons: spring, summer, autumn and winter. Summer is the hottest season and winter the coldest.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Summer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hottest season in the UK. It happens between June and August.</a:t>
                      </a:r>
                    </a:p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longest day is June 21</a:t>
                      </a:r>
                      <a:r>
                        <a:rPr lang="en-GB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Spring starts when the day and night are the same length (usually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March. However, many say that Spring starts on March 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st)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Winter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coldest season in the UK. We can have snow in this season. It occurs between December and February.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88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Fall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given to the Autumn season by Americans. It is because so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055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summer the longest day of the year is around June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in winter the shortest day of the year is usually December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13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Weather is what the sky and the air outside are like, such as cold and cloudy.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8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temperature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measurement of hot or cold that can be measured using a thermometer.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we have our summer it is winter in the southern hemisphere. When we have our winter Australia has its summer.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thermometer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is the instrument that measures the temperature.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 symbol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signs used to help us understand more about our daily weather.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USA and many other countries the season ‘Autumn’ is known as the ‘Fall’. This is because so many leaves fall from the trees in Autumn.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deciduous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Deciduous trees are trees that shed their leaves once a year, usually during the season of autumn.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0130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coniferous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conifers are evergreens, or trees that keep their leaves year-round.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Seasons change throughout the year because of the way the Earth travels around the Sun.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8256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7000" y="962025"/>
            <a:ext cx="18002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7" name="Picture 2" descr="Image result for the rabbit problem emily gravett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6675" y="2058988"/>
            <a:ext cx="1228725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8" name="Picture 1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4788" y="3898900"/>
            <a:ext cx="22637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9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338" y="4899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7F18BD-22A3-4762-A589-C995C622DC69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customXml/itemProps2.xml><?xml version="1.0" encoding="utf-8"?>
<ds:datastoreItem xmlns:ds="http://schemas.openxmlformats.org/officeDocument/2006/customXml" ds:itemID="{DE8606BF-8E62-4C0F-B88D-592C1E1A5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CCED4-76A1-4960-8298-A175CCB6D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4703</TotalTime>
  <Words>1383</Words>
  <Application>Microsoft Office PowerPoint</Application>
  <PresentationFormat>On-screen Show (4:3)</PresentationFormat>
  <Paragraphs>158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Office Theme</vt:lpstr>
      <vt:lpstr>Year 1: Materials Knowledge Mat</vt:lpstr>
      <vt:lpstr>Year 1: Animals Knowledge Mat</vt:lpstr>
      <vt:lpstr>Year 1: Plants Knowledge Mat</vt:lpstr>
      <vt:lpstr>Year 1: Seasonal Change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Devina Shryane</cp:lastModifiedBy>
  <cp:revision>321</cp:revision>
  <dcterms:created xsi:type="dcterms:W3CDTF">2018-11-22T20:08:20Z</dcterms:created>
  <dcterms:modified xsi:type="dcterms:W3CDTF">2023-10-02T12:41:06Z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1736400</vt:r8>
  </property>
  <property fmtid="{D5CDD505-2E9C-101B-9397-08002B2CF9AE}" pid="4" name="MediaServiceImageTags">
    <vt:lpwstr/>
  </property>
</Properties>
</file>