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1757" r:id="rId5"/>
    <p:sldId id="175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159F42D8-0C78-40E9-BF86-5180F034E727}"/>
    <pc:docChg chg="delSld">
      <pc:chgData name="Devina Shryane" userId="6990cb02-8000-4350-8b62-40cedb7a5f09" providerId="ADAL" clId="{159F42D8-0C78-40E9-BF86-5180F034E727}" dt="2023-10-01T13:56:37.606" v="12" actId="2696"/>
      <pc:docMkLst>
        <pc:docMk/>
      </pc:docMkLst>
      <pc:sldChg chg="del">
        <pc:chgData name="Devina Shryane" userId="6990cb02-8000-4350-8b62-40cedb7a5f09" providerId="ADAL" clId="{159F42D8-0C78-40E9-BF86-5180F034E727}" dt="2023-10-01T13:56:25.382" v="6" actId="2696"/>
        <pc:sldMkLst>
          <pc:docMk/>
          <pc:sldMk cId="0" sldId="1749"/>
        </pc:sldMkLst>
      </pc:sldChg>
      <pc:sldChg chg="del">
        <pc:chgData name="Devina Shryane" userId="6990cb02-8000-4350-8b62-40cedb7a5f09" providerId="ADAL" clId="{159F42D8-0C78-40E9-BF86-5180F034E727}" dt="2023-10-01T13:56:21.503" v="4" actId="2696"/>
        <pc:sldMkLst>
          <pc:docMk/>
          <pc:sldMk cId="0" sldId="1751"/>
        </pc:sldMkLst>
      </pc:sldChg>
      <pc:sldChg chg="del">
        <pc:chgData name="Devina Shryane" userId="6990cb02-8000-4350-8b62-40cedb7a5f09" providerId="ADAL" clId="{159F42D8-0C78-40E9-BF86-5180F034E727}" dt="2023-10-01T13:56:23.379" v="5" actId="2696"/>
        <pc:sldMkLst>
          <pc:docMk/>
          <pc:sldMk cId="0" sldId="1752"/>
        </pc:sldMkLst>
      </pc:sldChg>
      <pc:sldChg chg="del">
        <pc:chgData name="Devina Shryane" userId="6990cb02-8000-4350-8b62-40cedb7a5f09" providerId="ADAL" clId="{159F42D8-0C78-40E9-BF86-5180F034E727}" dt="2023-10-01T13:56:29.257" v="8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159F42D8-0C78-40E9-BF86-5180F034E727}" dt="2023-10-01T13:56:31.181" v="9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159F42D8-0C78-40E9-BF86-5180F034E727}" dt="2023-10-01T13:56:33.333" v="10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159F42D8-0C78-40E9-BF86-5180F034E727}" dt="2023-10-01T13:56:12.782" v="0" actId="2696"/>
        <pc:sldMkLst>
          <pc:docMk/>
          <pc:sldMk cId="363409992" sldId="1764"/>
        </pc:sldMkLst>
      </pc:sldChg>
      <pc:sldChg chg="del">
        <pc:chgData name="Devina Shryane" userId="6990cb02-8000-4350-8b62-40cedb7a5f09" providerId="ADAL" clId="{159F42D8-0C78-40E9-BF86-5180F034E727}" dt="2023-10-01T13:56:15.453" v="1" actId="2696"/>
        <pc:sldMkLst>
          <pc:docMk/>
          <pc:sldMk cId="4251403360" sldId="1765"/>
        </pc:sldMkLst>
      </pc:sldChg>
      <pc:sldChg chg="del">
        <pc:chgData name="Devina Shryane" userId="6990cb02-8000-4350-8b62-40cedb7a5f09" providerId="ADAL" clId="{159F42D8-0C78-40E9-BF86-5180F034E727}" dt="2023-10-01T13:56:17.467" v="2" actId="2696"/>
        <pc:sldMkLst>
          <pc:docMk/>
          <pc:sldMk cId="2872825731" sldId="1766"/>
        </pc:sldMkLst>
      </pc:sldChg>
      <pc:sldChg chg="del">
        <pc:chgData name="Devina Shryane" userId="6990cb02-8000-4350-8b62-40cedb7a5f09" providerId="ADAL" clId="{159F42D8-0C78-40E9-BF86-5180F034E727}" dt="2023-10-01T13:56:19.540" v="3" actId="2696"/>
        <pc:sldMkLst>
          <pc:docMk/>
          <pc:sldMk cId="2748037701" sldId="1767"/>
        </pc:sldMkLst>
      </pc:sldChg>
      <pc:sldChg chg="del">
        <pc:chgData name="Devina Shryane" userId="6990cb02-8000-4350-8b62-40cedb7a5f09" providerId="ADAL" clId="{159F42D8-0C78-40E9-BF86-5180F034E727}" dt="2023-10-01T13:56:35.409" v="11" actId="2696"/>
        <pc:sldMkLst>
          <pc:docMk/>
          <pc:sldMk cId="812674693" sldId="1773"/>
        </pc:sldMkLst>
      </pc:sldChg>
      <pc:sldChg chg="del">
        <pc:chgData name="Devina Shryane" userId="6990cb02-8000-4350-8b62-40cedb7a5f09" providerId="ADAL" clId="{159F42D8-0C78-40E9-BF86-5180F034E727}" dt="2023-10-01T13:56:37.606" v="12" actId="2696"/>
        <pc:sldMkLst>
          <pc:docMk/>
          <pc:sldMk cId="2360703726" sldId="1774"/>
        </pc:sldMkLst>
      </pc:sldChg>
      <pc:sldChg chg="del">
        <pc:chgData name="Devina Shryane" userId="6990cb02-8000-4350-8b62-40cedb7a5f09" providerId="ADAL" clId="{159F42D8-0C78-40E9-BF86-5180F034E727}" dt="2023-10-01T13:56:27.352" v="7" actId="2696"/>
        <pc:sldMkLst>
          <pc:docMk/>
          <pc:sldMk cId="1106933910" sldId="1779"/>
        </pc:sldMkLst>
      </pc:sldChg>
    </pc:docChg>
  </pc:docChgLst>
  <pc:docChgLst>
    <pc:chgData name="Devina Shryane" userId="6990cb02-8000-4350-8b62-40cedb7a5f09" providerId="ADAL" clId="{F130A493-960B-4EB2-A55C-BD1A9C4BC82A}"/>
    <pc:docChg chg="delSld">
      <pc:chgData name="Devina Shryane" userId="6990cb02-8000-4350-8b62-40cedb7a5f09" providerId="ADAL" clId="{F130A493-960B-4EB2-A55C-BD1A9C4BC82A}" dt="2023-10-02T20:58:45.101" v="6" actId="47"/>
      <pc:docMkLst>
        <pc:docMk/>
      </pc:docMkLst>
      <pc:sldChg chg="del">
        <pc:chgData name="Devina Shryane" userId="6990cb02-8000-4350-8b62-40cedb7a5f09" providerId="ADAL" clId="{F130A493-960B-4EB2-A55C-BD1A9C4BC82A}" dt="2023-10-02T20:58:41.548" v="5" actId="47"/>
        <pc:sldMkLst>
          <pc:docMk/>
          <pc:sldMk cId="2275088728" sldId="256"/>
        </pc:sldMkLst>
      </pc:sldChg>
      <pc:sldChg chg="del">
        <pc:chgData name="Devina Shryane" userId="6990cb02-8000-4350-8b62-40cedb7a5f09" providerId="ADAL" clId="{F130A493-960B-4EB2-A55C-BD1A9C4BC82A}" dt="2023-10-02T20:58:28.735" v="1" actId="47"/>
        <pc:sldMkLst>
          <pc:docMk/>
          <pc:sldMk cId="0" sldId="1748"/>
        </pc:sldMkLst>
      </pc:sldChg>
      <pc:sldChg chg="del">
        <pc:chgData name="Devina Shryane" userId="6990cb02-8000-4350-8b62-40cedb7a5f09" providerId="ADAL" clId="{F130A493-960B-4EB2-A55C-BD1A9C4BC82A}" dt="2023-10-02T20:58:28.735" v="1" actId="47"/>
        <pc:sldMkLst>
          <pc:docMk/>
          <pc:sldMk cId="0" sldId="1750"/>
        </pc:sldMkLst>
      </pc:sldChg>
      <pc:sldChg chg="del">
        <pc:chgData name="Devina Shryane" userId="6990cb02-8000-4350-8b62-40cedb7a5f09" providerId="ADAL" clId="{F130A493-960B-4EB2-A55C-BD1A9C4BC82A}" dt="2023-10-02T20:58:28.735" v="1" actId="47"/>
        <pc:sldMkLst>
          <pc:docMk/>
          <pc:sldMk cId="3628026461" sldId="1753"/>
        </pc:sldMkLst>
      </pc:sldChg>
      <pc:sldChg chg="del">
        <pc:chgData name="Devina Shryane" userId="6990cb02-8000-4350-8b62-40cedb7a5f09" providerId="ADAL" clId="{F130A493-960B-4EB2-A55C-BD1A9C4BC82A}" dt="2023-10-02T20:58:35.916" v="3" actId="2696"/>
        <pc:sldMkLst>
          <pc:docMk/>
          <pc:sldMk cId="0" sldId="1755"/>
        </pc:sldMkLst>
      </pc:sldChg>
      <pc:sldChg chg="del">
        <pc:chgData name="Devina Shryane" userId="6990cb02-8000-4350-8b62-40cedb7a5f09" providerId="ADAL" clId="{F130A493-960B-4EB2-A55C-BD1A9C4BC82A}" dt="2023-10-02T20:58:39.156" v="4" actId="2696"/>
        <pc:sldMkLst>
          <pc:docMk/>
          <pc:sldMk cId="0" sldId="1760"/>
        </pc:sldMkLst>
      </pc:sldChg>
      <pc:sldChg chg="del">
        <pc:chgData name="Devina Shryane" userId="6990cb02-8000-4350-8b62-40cedb7a5f09" providerId="ADAL" clId="{F130A493-960B-4EB2-A55C-BD1A9C4BC82A}" dt="2023-10-02T20:58:25.019" v="0" actId="47"/>
        <pc:sldMkLst>
          <pc:docMk/>
          <pc:sldMk cId="2292297835" sldId="1768"/>
        </pc:sldMkLst>
      </pc:sldChg>
      <pc:sldChg chg="del">
        <pc:chgData name="Devina Shryane" userId="6990cb02-8000-4350-8b62-40cedb7a5f09" providerId="ADAL" clId="{F130A493-960B-4EB2-A55C-BD1A9C4BC82A}" dt="2023-10-02T20:58:25.019" v="0" actId="47"/>
        <pc:sldMkLst>
          <pc:docMk/>
          <pc:sldMk cId="4075232862" sldId="1769"/>
        </pc:sldMkLst>
      </pc:sldChg>
      <pc:sldChg chg="del">
        <pc:chgData name="Devina Shryane" userId="6990cb02-8000-4350-8b62-40cedb7a5f09" providerId="ADAL" clId="{F130A493-960B-4EB2-A55C-BD1A9C4BC82A}" dt="2023-10-02T20:58:28.735" v="1" actId="47"/>
        <pc:sldMkLst>
          <pc:docMk/>
          <pc:sldMk cId="3967704552" sldId="1770"/>
        </pc:sldMkLst>
      </pc:sldChg>
      <pc:sldChg chg="del">
        <pc:chgData name="Devina Shryane" userId="6990cb02-8000-4350-8b62-40cedb7a5f09" providerId="ADAL" clId="{F130A493-960B-4EB2-A55C-BD1A9C4BC82A}" dt="2023-10-02T20:58:45.101" v="6" actId="47"/>
        <pc:sldMkLst>
          <pc:docMk/>
          <pc:sldMk cId="1679630712" sldId="1771"/>
        </pc:sldMkLst>
      </pc:sldChg>
      <pc:sldChg chg="del">
        <pc:chgData name="Devina Shryane" userId="6990cb02-8000-4350-8b62-40cedb7a5f09" providerId="ADAL" clId="{F130A493-960B-4EB2-A55C-BD1A9C4BC82A}" dt="2023-10-02T20:58:41.548" v="5" actId="47"/>
        <pc:sldMkLst>
          <pc:docMk/>
          <pc:sldMk cId="1977086025" sldId="1772"/>
        </pc:sldMkLst>
      </pc:sldChg>
      <pc:sldChg chg="del">
        <pc:chgData name="Devina Shryane" userId="6990cb02-8000-4350-8b62-40cedb7a5f09" providerId="ADAL" clId="{F130A493-960B-4EB2-A55C-BD1A9C4BC82A}" dt="2023-10-02T20:58:25.019" v="0" actId="47"/>
        <pc:sldMkLst>
          <pc:docMk/>
          <pc:sldMk cId="281677265" sldId="1775"/>
        </pc:sldMkLst>
      </pc:sldChg>
      <pc:sldChg chg="del">
        <pc:chgData name="Devina Shryane" userId="6990cb02-8000-4350-8b62-40cedb7a5f09" providerId="ADAL" clId="{F130A493-960B-4EB2-A55C-BD1A9C4BC82A}" dt="2023-10-02T20:58:25.019" v="0" actId="47"/>
        <pc:sldMkLst>
          <pc:docMk/>
          <pc:sldMk cId="3453176380" sldId="1776"/>
        </pc:sldMkLst>
      </pc:sldChg>
      <pc:sldChg chg="del">
        <pc:chgData name="Devina Shryane" userId="6990cb02-8000-4350-8b62-40cedb7a5f09" providerId="ADAL" clId="{F130A493-960B-4EB2-A55C-BD1A9C4BC82A}" dt="2023-10-02T20:58:33.023" v="2" actId="2696"/>
        <pc:sldMkLst>
          <pc:docMk/>
          <pc:sldMk cId="707295322" sldId="1777"/>
        </pc:sldMkLst>
      </pc:sldChg>
      <pc:sldChg chg="del">
        <pc:chgData name="Devina Shryane" userId="6990cb02-8000-4350-8b62-40cedb7a5f09" providerId="ADAL" clId="{F130A493-960B-4EB2-A55C-BD1A9C4BC82A}" dt="2023-10-02T20:58:45.101" v="6" actId="47"/>
        <pc:sldMkLst>
          <pc:docMk/>
          <pc:sldMk cId="444283728" sldId="17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186511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Ancient Greeks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877259"/>
              </p:ext>
            </p:extLst>
          </p:nvPr>
        </p:nvGraphicFramePr>
        <p:xfrm>
          <a:off x="195460" y="758527"/>
          <a:ext cx="8753080" cy="55206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484000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2883243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2089837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398076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lvl="0"/>
                      <a:endParaRPr lang="en-GB" sz="1800" dirty="0"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latin typeface="Century Gothic" pitchFamily="34"/>
                        </a:rPr>
                        <a:t>Where is Greece?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30149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philosophy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Philosophy is a way of thinking about the world, the universe, and society.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13094"/>
                  </a:ext>
                </a:extLst>
              </a:tr>
              <a:tr h="40497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Athenians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the birth place of democracy and the heart of the Ancient Greek civilisation.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45721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Spartans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Spartans believed that strict discipline and a tough upbringing was the secret to making the best soldiers.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30209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democracy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Democracy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means allowing citizens to make their own decisions for their personal lives.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90553"/>
                  </a:ext>
                </a:extLst>
              </a:tr>
              <a:tr h="1432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Sticky Knowledge about </a:t>
                      </a:r>
                    </a:p>
                    <a:p>
                      <a:pPr lvl="0" algn="ctr"/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Ancient Greece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5566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Olympics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ancient Olympic Games were originally a festival, or celebration of Zeus.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8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23065"/>
                  </a:ext>
                </a:extLst>
              </a:tr>
              <a:tr h="30473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plague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plague of Athens was an epidemic illness that devastated the city.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Ancient Greeks invented the theatre because they loved watching plays, and most cities had a theatre.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truce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truce is when two fighting sides declare peace or a break in the war.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Events at the Greek’s Olympics included wrestling, boxing, long jump, javelin, discus and chariot racing.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C5DA3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Zeus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supreme god of the Olympians, Zeus was the father of Perseus and Heracles.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34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loincloth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single piece of cloth wrapped round the hips, typically worn by men in some hot countries as their only garment.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Ancient Greeks held many festivals in honour of their gods.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233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Ancient Greeks wore a chiton, which was a long T-shirt made from one large piece of cotton. The poor slaves, however, had to make do with a loincloth.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41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Apollo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Apollo was the god of music, truth and prophecy.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03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sacred truce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special truce called whilst the Olympics were taking place.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109576"/>
                  </a:ext>
                </a:extLst>
              </a:tr>
              <a:tr h="38103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temple</a:t>
                      </a: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building devoted to the worship of a god or gods.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099963"/>
                  </a:ext>
                </a:extLst>
              </a:tr>
            </a:tbl>
          </a:graphicData>
        </a:graphic>
      </p:graphicFrame>
      <p:pic>
        <p:nvPicPr>
          <p:cNvPr id="82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47364" y="4282462"/>
            <a:ext cx="8953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2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6965" y="4828948"/>
            <a:ext cx="1173163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6" name="Picture 64" descr="Related imag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69948" y="1178183"/>
            <a:ext cx="2076751" cy="270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Image result for erechtheum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81366" y="749643"/>
            <a:ext cx="2886741" cy="206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28650" y="151279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Anglo-Saxon: KS2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3637747-C5B9-4583-8E05-02EAFC898A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919576"/>
              </p:ext>
            </p:extLst>
          </p:nvPr>
        </p:nvGraphicFramePr>
        <p:xfrm>
          <a:off x="242887" y="712932"/>
          <a:ext cx="8658226" cy="581904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80296">
                  <a:extLst>
                    <a:ext uri="{9D8B030D-6E8A-4147-A177-3AD203B41FA5}">
                      <a16:colId xmlns:a16="http://schemas.microsoft.com/office/drawing/2014/main" val="2856023917"/>
                    </a:ext>
                  </a:extLst>
                </a:gridCol>
                <a:gridCol w="2041238">
                  <a:extLst>
                    <a:ext uri="{9D8B030D-6E8A-4147-A177-3AD203B41FA5}">
                      <a16:colId xmlns:a16="http://schemas.microsoft.com/office/drawing/2014/main" val="3951551185"/>
                    </a:ext>
                  </a:extLst>
                </a:gridCol>
                <a:gridCol w="3302187">
                  <a:extLst>
                    <a:ext uri="{9D8B030D-6E8A-4147-A177-3AD203B41FA5}">
                      <a16:colId xmlns:a16="http://schemas.microsoft.com/office/drawing/2014/main" val="3283858985"/>
                    </a:ext>
                  </a:extLst>
                </a:gridCol>
                <a:gridCol w="1934505">
                  <a:extLst>
                    <a:ext uri="{9D8B030D-6E8A-4147-A177-3AD203B41FA5}">
                      <a16:colId xmlns:a16="http://schemas.microsoft.com/office/drawing/2014/main" val="1262213171"/>
                    </a:ext>
                  </a:extLst>
                </a:gridCol>
              </a:tblGrid>
              <a:tr h="373363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839317"/>
                  </a:ext>
                </a:extLst>
              </a:tr>
              <a:tr h="502898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archaeologist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People who discover our history by looking at artefacts that have been found.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813094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Anglo-Saxon kingdoms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Anglo-Saxons formed many regions each with one ruler, known as  kingdoms.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663132"/>
                  </a:ext>
                </a:extLst>
              </a:tr>
              <a:tr h="115785">
                <a:tc rowSpan="2"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shires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Saxon lands were divided into shires, which helped to make up the counties we have today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335589"/>
                  </a:ext>
                </a:extLst>
              </a:tr>
              <a:tr h="3871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about the Anglo-Saxons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937287"/>
                  </a:ext>
                </a:extLst>
              </a:tr>
              <a:tr h="296012">
                <a:tc rowSpan="2"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Shire reeve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peace officer of a shire, later known as ‘sheriff’.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Anglo-Saxon Settlements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5905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Anglo-Saxons were made up of three tribes: the Angles; Saxons; and Jutes.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312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thane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 important Anglo-Saxon person.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23065"/>
                  </a:ext>
                </a:extLst>
              </a:tr>
              <a:tr h="144625">
                <a:tc rowSpan="3"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legacy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Anglo-Saxons left a legacy which included the language we speak, culture and politics. Many of the shires are our boundaries for counties today.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name ‘Angles’ eventually became ‘English’ and their land, ‘Angle-land’, became ‘England’.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They came to Britain from across the North Sea in the middle of the 5</a:t>
                      </a:r>
                      <a:r>
                        <a:rPr lang="en-GB" sz="1000" b="0" baseline="300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Century.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391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Wessex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Known today as Dorset, Hampshire, Somerset and Wiltshire.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For a long time, England was not one country. Anglo-Saxon kings ruled lots of small kingdoms across the land.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925792"/>
                  </a:ext>
                </a:extLst>
              </a:tr>
              <a:tr h="307985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Witan or witenagermot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council that helped the Saxon king rule.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Anglo-Saxons were fierce people who fought many battles, including fighting each other.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785373"/>
                  </a:ext>
                </a:extLst>
              </a:tr>
              <a:tr h="220686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wergild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fine imposed for stealing or killing. 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Anglo-Saxon period ended when the Normans conquered Britain in 1066.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715531703"/>
                  </a:ext>
                </a:extLst>
              </a:tr>
              <a:tr h="186933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churl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 lower-class Anglo-Saxon but better than a slave.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032692"/>
                  </a:ext>
                </a:extLst>
              </a:tr>
              <a:tr h="415342">
                <a:tc>
                  <a:txBody>
                    <a:bodyPr/>
                    <a:lstStyle/>
                    <a:p>
                      <a:pPr lvl="0"/>
                      <a:r>
                        <a:rPr lang="en-GB" sz="1300" b="1" dirty="0">
                          <a:solidFill>
                            <a:srgbClr val="7C5DA3"/>
                          </a:solidFill>
                          <a:latin typeface="Century Gothic" pitchFamily="34"/>
                        </a:rPr>
                        <a:t>Mercia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Known today as East Anglia, Essex, Kent and Sussex.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000" b="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624840381"/>
                  </a:ext>
                </a:extLst>
              </a:tr>
            </a:tbl>
          </a:graphicData>
        </a:graphic>
      </p:graphicFrame>
      <p:pic>
        <p:nvPicPr>
          <p:cNvPr id="10300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0939" y="4298805"/>
            <a:ext cx="1907272" cy="210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1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4163" y="1113996"/>
            <a:ext cx="99695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2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1284" y="712932"/>
            <a:ext cx="2129513" cy="131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3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4023" y="712932"/>
            <a:ext cx="986801" cy="1204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6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4161" y="3259166"/>
            <a:ext cx="192405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2" name="Picture 72" descr="Image result for anglo saxon boy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75681" y="1115905"/>
            <a:ext cx="916138" cy="143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Props1.xml><?xml version="1.0" encoding="utf-8"?>
<ds:datastoreItem xmlns:ds="http://schemas.openxmlformats.org/officeDocument/2006/customXml" ds:itemID="{EAC7BE41-9231-4B7D-9978-1198D6EE48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5468-D54C-40D0-AF98-4CEFDACDA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61142-0302-4107-8E6F-87619060DDEA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2521</TotalTime>
  <Words>572</Words>
  <Application>Microsoft Office PowerPoint</Application>
  <PresentationFormat>On-screen Show (4:3)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Ancient Greeks KS2 Knowledge Mat</vt:lpstr>
      <vt:lpstr>Anglo-Saxon: KS2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Devina Shryane</cp:lastModifiedBy>
  <cp:revision>112</cp:revision>
  <dcterms:created xsi:type="dcterms:W3CDTF">2019-01-14T16:39:51Z</dcterms:created>
  <dcterms:modified xsi:type="dcterms:W3CDTF">2023-10-02T20:58:47Z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1736000</vt:r8>
  </property>
  <property fmtid="{D5CDD505-2E9C-101B-9397-08002B2CF9AE}" pid="4" name="MediaServiceImageTags">
    <vt:lpwstr/>
  </property>
</Properties>
</file>